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81" r:id="rId6"/>
    <p:sldId id="434" r:id="rId7"/>
    <p:sldId id="494" r:id="rId8"/>
    <p:sldId id="484" r:id="rId9"/>
    <p:sldId id="485" r:id="rId10"/>
    <p:sldId id="486" r:id="rId11"/>
    <p:sldId id="496" r:id="rId12"/>
    <p:sldId id="487" r:id="rId13"/>
    <p:sldId id="488" r:id="rId14"/>
    <p:sldId id="490" r:id="rId15"/>
    <p:sldId id="491" r:id="rId16"/>
    <p:sldId id="497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2" d="100"/>
          <a:sy n="62" d="100"/>
        </p:scale>
        <p:origin x="540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4D23F1E-ACB8-44AE-B7FA-5329C4E7C41B}" type="presOf" srcId="{B5B0E27C-9D5A-4ED8-A6B7-3AC616FAD309}" destId="{3122173F-4C1C-435A-AC1D-6FE3CB4824F9}" srcOrd="1" destOrd="0" presId="urn:microsoft.com/office/officeart/2005/8/layout/list1"/>
    <dgm:cxn modelId="{06BEF9F0-226E-4521-83FA-FB878586B944}" type="presOf" srcId="{B5738754-D2A6-488F-8F10-C90B7017531B}" destId="{E9C11512-4DD5-4AAF-99C6-9B1B94464878}" srcOrd="0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DAF8AE5E-5D15-44F9-AB93-F7D23DC61621}" type="presOf" srcId="{0EBDF63F-23AD-4E8E-A60B-31601101F949}" destId="{35836669-905C-48E4-8E78-51D03EFDAEAF}" srcOrd="0" destOrd="0" presId="urn:microsoft.com/office/officeart/2005/8/layout/list1"/>
    <dgm:cxn modelId="{2F42AF51-4674-4C34-A40C-A96F2488FBFB}" type="presOf" srcId="{0EBDF63F-23AD-4E8E-A60B-31601101F949}" destId="{D047A474-FA89-4E48-9632-30BFCDDCEC2C}" srcOrd="1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EDA3E9C4-A2C2-424A-9A1A-D0BE3633561A}" type="presOf" srcId="{AA23210E-CF09-4BB0-9236-9749A7E96D19}" destId="{DC019468-3544-45E3-B819-FD5F6502077C}" srcOrd="1" destOrd="0" presId="urn:microsoft.com/office/officeart/2005/8/layout/list1"/>
    <dgm:cxn modelId="{35BC7AA0-06D5-4861-B57E-61552566A0AC}" type="presOf" srcId="{D26C2414-261A-473A-88A2-C288ACDD2E09}" destId="{3D799A7E-D186-400F-8CDF-79777F468A65}" srcOrd="0" destOrd="0" presId="urn:microsoft.com/office/officeart/2005/8/layout/list1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E9BB03A8-E1CB-4235-AD0D-C47CA52A2CAF}" type="presOf" srcId="{B5B0E27C-9D5A-4ED8-A6B7-3AC616FAD309}" destId="{967A010F-E815-4B07-9ED8-A3EE40FEB2D8}" srcOrd="0" destOrd="0" presId="urn:microsoft.com/office/officeart/2005/8/layout/list1"/>
    <dgm:cxn modelId="{A1367E1E-DDFC-4B73-838C-7D265EB6850A}" type="presOf" srcId="{D26C2414-261A-473A-88A2-C288ACDD2E09}" destId="{6F76FB2A-9705-45F3-A6A6-E67928AE2AF2}" srcOrd="1" destOrd="0" presId="urn:microsoft.com/office/officeart/2005/8/layout/list1"/>
    <dgm:cxn modelId="{2BCC3EEB-32F3-45EF-9CFD-9DCFEA8D6581}" type="presOf" srcId="{745EC2CB-A353-468F-BB17-8D24EA9416F0}" destId="{8E372562-929A-40E3-BDB1-D7EAC7396C72}" srcOrd="1" destOrd="0" presId="urn:microsoft.com/office/officeart/2005/8/layout/list1"/>
    <dgm:cxn modelId="{F25D7BF9-6C0A-4AEB-ABB3-264B9C953DD6}" type="presOf" srcId="{745EC2CB-A353-468F-BB17-8D24EA9416F0}" destId="{4DB8B523-7185-46FE-9727-4F9EDD17AFC2}" srcOrd="0" destOrd="0" presId="urn:microsoft.com/office/officeart/2005/8/layout/list1"/>
    <dgm:cxn modelId="{B0A11FE9-95CE-42DC-8CC3-C4CD69C15071}" type="presOf" srcId="{17A3C094-10B3-4FC4-9FA0-827903A99829}" destId="{64D6EBDB-D724-4811-BEBB-60A9179074E7}" srcOrd="1" destOrd="0" presId="urn:microsoft.com/office/officeart/2005/8/layout/list1"/>
    <dgm:cxn modelId="{3211541E-2A7C-4DBE-A5C6-5E1E944C5A08}" type="presOf" srcId="{17A3C094-10B3-4FC4-9FA0-827903A99829}" destId="{CE5C3A23-122E-4150-8D4F-9C577E979DE9}" srcOrd="0" destOrd="0" presId="urn:microsoft.com/office/officeart/2005/8/layout/list1"/>
    <dgm:cxn modelId="{28FB0B8A-3153-4D2E-A38A-4FD3E685C55F}" type="presOf" srcId="{AA23210E-CF09-4BB0-9236-9749A7E96D19}" destId="{77A3542A-4590-442E-BFDE-35CAB8AE5615}" srcOrd="0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F308278F-A2D6-4669-A493-D129452FC67F}" type="presParOf" srcId="{E9C11512-4DD5-4AAF-99C6-9B1B94464878}" destId="{8D1202BB-FE26-42F8-8B9E-6AA9A765B157}" srcOrd="0" destOrd="0" presId="urn:microsoft.com/office/officeart/2005/8/layout/list1"/>
    <dgm:cxn modelId="{2BB38FBC-4EB4-4478-A6E6-62AB6FB4FAC5}" type="presParOf" srcId="{8D1202BB-FE26-42F8-8B9E-6AA9A765B157}" destId="{4DB8B523-7185-46FE-9727-4F9EDD17AFC2}" srcOrd="0" destOrd="0" presId="urn:microsoft.com/office/officeart/2005/8/layout/list1"/>
    <dgm:cxn modelId="{EBD6EED8-5E9A-4279-98D9-DF985CDE3C2F}" type="presParOf" srcId="{8D1202BB-FE26-42F8-8B9E-6AA9A765B157}" destId="{8E372562-929A-40E3-BDB1-D7EAC7396C72}" srcOrd="1" destOrd="0" presId="urn:microsoft.com/office/officeart/2005/8/layout/list1"/>
    <dgm:cxn modelId="{9273F8F9-951A-4B00-9CC3-9132DB359D57}" type="presParOf" srcId="{E9C11512-4DD5-4AAF-99C6-9B1B94464878}" destId="{9DC4693C-A542-437D-95C5-55E9BFC060D9}" srcOrd="1" destOrd="0" presId="urn:microsoft.com/office/officeart/2005/8/layout/list1"/>
    <dgm:cxn modelId="{28DF0C52-80EC-4216-8CB6-B2F9AD7C0EDF}" type="presParOf" srcId="{E9C11512-4DD5-4AAF-99C6-9B1B94464878}" destId="{09C6C2C1-2912-4554-9DA3-17DE09ABFE7A}" srcOrd="2" destOrd="0" presId="urn:microsoft.com/office/officeart/2005/8/layout/list1"/>
    <dgm:cxn modelId="{67C26EC9-DFC0-4828-B306-DA9D71F6EC2E}" type="presParOf" srcId="{E9C11512-4DD5-4AAF-99C6-9B1B94464878}" destId="{A8B95C91-6FC8-48EC-B54B-DC2922145C52}" srcOrd="3" destOrd="0" presId="urn:microsoft.com/office/officeart/2005/8/layout/list1"/>
    <dgm:cxn modelId="{3DB3FC03-7979-407E-9548-14F257D778BF}" type="presParOf" srcId="{E9C11512-4DD5-4AAF-99C6-9B1B94464878}" destId="{800AB875-5964-44AD-A835-6E403AB42899}" srcOrd="4" destOrd="0" presId="urn:microsoft.com/office/officeart/2005/8/layout/list1"/>
    <dgm:cxn modelId="{C6EB51EC-54E9-4757-914E-8FE3C5FF51C4}" type="presParOf" srcId="{800AB875-5964-44AD-A835-6E403AB42899}" destId="{35836669-905C-48E4-8E78-51D03EFDAEAF}" srcOrd="0" destOrd="0" presId="urn:microsoft.com/office/officeart/2005/8/layout/list1"/>
    <dgm:cxn modelId="{BC67A976-4A4C-4784-888D-128A82C99229}" type="presParOf" srcId="{800AB875-5964-44AD-A835-6E403AB42899}" destId="{D047A474-FA89-4E48-9632-30BFCDDCEC2C}" srcOrd="1" destOrd="0" presId="urn:microsoft.com/office/officeart/2005/8/layout/list1"/>
    <dgm:cxn modelId="{1576DB90-5CCA-4146-AB91-B40322BBB60C}" type="presParOf" srcId="{E9C11512-4DD5-4AAF-99C6-9B1B94464878}" destId="{6B803A10-88C1-4264-8646-5AD3BA0DDD1F}" srcOrd="5" destOrd="0" presId="urn:microsoft.com/office/officeart/2005/8/layout/list1"/>
    <dgm:cxn modelId="{AEEEFA7F-C633-4593-8252-9FA8CA17B44F}" type="presParOf" srcId="{E9C11512-4DD5-4AAF-99C6-9B1B94464878}" destId="{41B524F0-8FE1-4DAA-B1FD-947191E7C5A1}" srcOrd="6" destOrd="0" presId="urn:microsoft.com/office/officeart/2005/8/layout/list1"/>
    <dgm:cxn modelId="{8B13C251-1586-4466-9F67-62587C4A7286}" type="presParOf" srcId="{E9C11512-4DD5-4AAF-99C6-9B1B94464878}" destId="{C9799A73-274C-4540-AFC5-318DF50BDA41}" srcOrd="7" destOrd="0" presId="urn:microsoft.com/office/officeart/2005/8/layout/list1"/>
    <dgm:cxn modelId="{494908E2-1C91-43BD-9C82-C87F9524D878}" type="presParOf" srcId="{E9C11512-4DD5-4AAF-99C6-9B1B94464878}" destId="{22B3CB50-7934-4B6E-9556-F40E88C75543}" srcOrd="8" destOrd="0" presId="urn:microsoft.com/office/officeart/2005/8/layout/list1"/>
    <dgm:cxn modelId="{7BBE4FC9-53BE-4326-8B19-9DA6C498FCD3}" type="presParOf" srcId="{22B3CB50-7934-4B6E-9556-F40E88C75543}" destId="{CE5C3A23-122E-4150-8D4F-9C577E979DE9}" srcOrd="0" destOrd="0" presId="urn:microsoft.com/office/officeart/2005/8/layout/list1"/>
    <dgm:cxn modelId="{191EE97B-0E4F-48AB-B0BA-1C6C403D1547}" type="presParOf" srcId="{22B3CB50-7934-4B6E-9556-F40E88C75543}" destId="{64D6EBDB-D724-4811-BEBB-60A9179074E7}" srcOrd="1" destOrd="0" presId="urn:microsoft.com/office/officeart/2005/8/layout/list1"/>
    <dgm:cxn modelId="{1DE2C9B2-C128-43A6-BC0A-A90FEDE453AE}" type="presParOf" srcId="{E9C11512-4DD5-4AAF-99C6-9B1B94464878}" destId="{58AEC378-3D88-416B-866E-560B6426D65A}" srcOrd="9" destOrd="0" presId="urn:microsoft.com/office/officeart/2005/8/layout/list1"/>
    <dgm:cxn modelId="{C043D65A-EC88-49C2-A89F-5C65CD3B4CEB}" type="presParOf" srcId="{E9C11512-4DD5-4AAF-99C6-9B1B94464878}" destId="{B65CC6F0-9EE5-4E9A-A664-A4F558192DA3}" srcOrd="10" destOrd="0" presId="urn:microsoft.com/office/officeart/2005/8/layout/list1"/>
    <dgm:cxn modelId="{B1BD60F6-D3FC-4478-92BF-A6B04E2C3B62}" type="presParOf" srcId="{E9C11512-4DD5-4AAF-99C6-9B1B94464878}" destId="{D98AB7FB-28A0-4176-9B4C-14B891A73822}" srcOrd="11" destOrd="0" presId="urn:microsoft.com/office/officeart/2005/8/layout/list1"/>
    <dgm:cxn modelId="{8232146E-956E-4B35-AA08-D6314ACF4676}" type="presParOf" srcId="{E9C11512-4DD5-4AAF-99C6-9B1B94464878}" destId="{86A8721A-B9AF-4074-9139-9131E33EFBDB}" srcOrd="12" destOrd="0" presId="urn:microsoft.com/office/officeart/2005/8/layout/list1"/>
    <dgm:cxn modelId="{C81568AB-FE49-467A-A29C-4182981A97CF}" type="presParOf" srcId="{86A8721A-B9AF-4074-9139-9131E33EFBDB}" destId="{77A3542A-4590-442E-BFDE-35CAB8AE5615}" srcOrd="0" destOrd="0" presId="urn:microsoft.com/office/officeart/2005/8/layout/list1"/>
    <dgm:cxn modelId="{2F6529CC-782A-4AA5-B62B-5799F073A7F0}" type="presParOf" srcId="{86A8721A-B9AF-4074-9139-9131E33EFBDB}" destId="{DC019468-3544-45E3-B819-FD5F6502077C}" srcOrd="1" destOrd="0" presId="urn:microsoft.com/office/officeart/2005/8/layout/list1"/>
    <dgm:cxn modelId="{325653C0-6161-4D33-B83F-7207A6BFB845}" type="presParOf" srcId="{E9C11512-4DD5-4AAF-99C6-9B1B94464878}" destId="{10B0216C-60AE-4E05-8AD4-8383AB279559}" srcOrd="13" destOrd="0" presId="urn:microsoft.com/office/officeart/2005/8/layout/list1"/>
    <dgm:cxn modelId="{34D9A6F2-369B-4824-9C30-FC54E50B00F7}" type="presParOf" srcId="{E9C11512-4DD5-4AAF-99C6-9B1B94464878}" destId="{0647E822-A674-4C6E-8810-6E7681A22E4B}" srcOrd="14" destOrd="0" presId="urn:microsoft.com/office/officeart/2005/8/layout/list1"/>
    <dgm:cxn modelId="{ACEBCB2B-CB96-4640-97BC-F1832FB0788D}" type="presParOf" srcId="{E9C11512-4DD5-4AAF-99C6-9B1B94464878}" destId="{4DB763EA-2AF0-49AD-BEDB-B77A1AA6A34B}" srcOrd="15" destOrd="0" presId="urn:microsoft.com/office/officeart/2005/8/layout/list1"/>
    <dgm:cxn modelId="{9E62A0D7-87E3-4CB3-8D1B-F404231E3F78}" type="presParOf" srcId="{E9C11512-4DD5-4AAF-99C6-9B1B94464878}" destId="{9CCDD0E8-6C94-488C-A415-301B2F2B41A3}" srcOrd="16" destOrd="0" presId="urn:microsoft.com/office/officeart/2005/8/layout/list1"/>
    <dgm:cxn modelId="{2A030BD6-62F3-4679-A7C6-72ADD21505E6}" type="presParOf" srcId="{9CCDD0E8-6C94-488C-A415-301B2F2B41A3}" destId="{967A010F-E815-4B07-9ED8-A3EE40FEB2D8}" srcOrd="0" destOrd="0" presId="urn:microsoft.com/office/officeart/2005/8/layout/list1"/>
    <dgm:cxn modelId="{E2F223BC-11C4-4D24-A8D7-510E24DED779}" type="presParOf" srcId="{9CCDD0E8-6C94-488C-A415-301B2F2B41A3}" destId="{3122173F-4C1C-435A-AC1D-6FE3CB4824F9}" srcOrd="1" destOrd="0" presId="urn:microsoft.com/office/officeart/2005/8/layout/list1"/>
    <dgm:cxn modelId="{B40B8DD8-CE2D-4DEB-AAE5-1CB1FC7BEBB4}" type="presParOf" srcId="{E9C11512-4DD5-4AAF-99C6-9B1B94464878}" destId="{F7172063-F818-45F3-8CA4-6F49DCC9E426}" srcOrd="17" destOrd="0" presId="urn:microsoft.com/office/officeart/2005/8/layout/list1"/>
    <dgm:cxn modelId="{76C11524-1AD5-4A88-88AC-0E59966D1159}" type="presParOf" srcId="{E9C11512-4DD5-4AAF-99C6-9B1B94464878}" destId="{68D885AE-B609-480F-B146-64C1361AED87}" srcOrd="18" destOrd="0" presId="urn:microsoft.com/office/officeart/2005/8/layout/list1"/>
    <dgm:cxn modelId="{ABDD31E3-5B97-45A8-B6A9-2627A2FA77EA}" type="presParOf" srcId="{E9C11512-4DD5-4AAF-99C6-9B1B94464878}" destId="{C9225324-CE2E-4F2B-A822-CDFBCD77038E}" srcOrd="19" destOrd="0" presId="urn:microsoft.com/office/officeart/2005/8/layout/list1"/>
    <dgm:cxn modelId="{1D4BE39D-0D8A-4703-8A32-FC3DEB3F7DAF}" type="presParOf" srcId="{E9C11512-4DD5-4AAF-99C6-9B1B94464878}" destId="{6C1F931A-925C-4781-8E74-561E917B4DA6}" srcOrd="20" destOrd="0" presId="urn:microsoft.com/office/officeart/2005/8/layout/list1"/>
    <dgm:cxn modelId="{388F37CE-B393-4FC1-8BF7-BED59EDDBD32}" type="presParOf" srcId="{6C1F931A-925C-4781-8E74-561E917B4DA6}" destId="{3D799A7E-D186-400F-8CDF-79777F468A65}" srcOrd="0" destOrd="0" presId="urn:microsoft.com/office/officeart/2005/8/layout/list1"/>
    <dgm:cxn modelId="{FB08A0DE-5C3C-4D4B-B50D-FC4517E58A8C}" type="presParOf" srcId="{6C1F931A-925C-4781-8E74-561E917B4DA6}" destId="{6F76FB2A-9705-45F3-A6A6-E67928AE2AF2}" srcOrd="1" destOrd="0" presId="urn:microsoft.com/office/officeart/2005/8/layout/list1"/>
    <dgm:cxn modelId="{F53FA96E-DE6A-43B6-913B-BFFFD3318027}" type="presParOf" srcId="{E9C11512-4DD5-4AAF-99C6-9B1B94464878}" destId="{9A02B502-3D09-4CF6-ACD4-0ADB679B0589}" srcOrd="21" destOrd="0" presId="urn:microsoft.com/office/officeart/2005/8/layout/list1"/>
    <dgm:cxn modelId="{D3B0128D-FBAF-4898-B008-A09160937144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D166-0DC7-431E-ADCC-9590CE6799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351C3D-7F3A-4A71-8F1C-A8C83B6E1DEC}">
      <dgm:prSet phldrT="[Text]" custT="1"/>
      <dgm:spPr/>
      <dgm:t>
        <a:bodyPr/>
        <a:lstStyle/>
        <a:p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은행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에</a:t>
          </a:r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서 하는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 </a:t>
          </a:r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대화</a:t>
          </a:r>
          <a:r>
            <a:rPr lang="en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를 정확히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CD58CB65-8640-4F34-A9DD-27C8A8F0E072}" type="parTrans" cxnId="{14763D88-0CD1-4163-BCBC-0814635C942F}">
      <dgm:prSet/>
      <dgm:spPr/>
      <dgm:t>
        <a:bodyPr/>
        <a:lstStyle/>
        <a:p>
          <a:endParaRPr lang="en-US" sz="1600"/>
        </a:p>
      </dgm:t>
    </dgm:pt>
    <dgm:pt modelId="{1FA682EA-4C17-4221-9E33-F2F64FFF7CA9}" type="sibTrans" cxnId="{14763D88-0CD1-4163-BCBC-0814635C942F}">
      <dgm:prSet/>
      <dgm:spPr/>
      <dgm:t>
        <a:bodyPr/>
        <a:lstStyle/>
        <a:p>
          <a:endParaRPr lang="en-US" sz="1600"/>
        </a:p>
      </dgm:t>
    </dgm:pt>
    <dgm:pt modelId="{936CDB1C-D07E-4AEC-8DD7-C1F0436EDAC2}">
      <dgm:prSet phldrT="[Text]" custT="1"/>
      <dgm:spPr/>
      <dgm:t>
        <a:bodyPr/>
        <a:lstStyle/>
        <a:p>
          <a:r>
            <a:rPr lang="ko-KR" alt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은행에 있는 거래에 관련된 대화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70BCF8-F2B6-469D-9CD6-6E78CE03E156}" type="parTrans" cxnId="{71EB0B87-825A-4E0F-9B3E-6EB1656271E8}">
      <dgm:prSet/>
      <dgm:spPr/>
      <dgm:t>
        <a:bodyPr/>
        <a:lstStyle/>
        <a:p>
          <a:endParaRPr lang="en-US" sz="1600"/>
        </a:p>
      </dgm:t>
    </dgm:pt>
    <dgm:pt modelId="{B58F4A4A-CD66-4B5A-A223-ACCFDD88F841}" type="sibTrans" cxnId="{71EB0B87-825A-4E0F-9B3E-6EB1656271E8}">
      <dgm:prSet/>
      <dgm:spPr/>
      <dgm:t>
        <a:bodyPr/>
        <a:lstStyle/>
        <a:p>
          <a:endParaRPr lang="en-US" sz="1600"/>
        </a:p>
      </dgm:t>
    </dgm:pt>
    <dgm:pt modelId="{AD7D15EC-4F2F-4304-B5C7-1107F3AC2B97}" type="pres">
      <dgm:prSet presAssocID="{C0CED166-0DC7-431E-ADCC-9590CE6799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A3EB4-2C7A-4448-A940-1B986D975DD8}" type="pres">
      <dgm:prSet presAssocID="{1E351C3D-7F3A-4A71-8F1C-A8C83B6E1DEC}" presName="parentLin" presStyleCnt="0"/>
      <dgm:spPr/>
    </dgm:pt>
    <dgm:pt modelId="{B263424F-9095-4C41-BAEF-6C7ADF33F27D}" type="pres">
      <dgm:prSet presAssocID="{1E351C3D-7F3A-4A71-8F1C-A8C83B6E1D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4308C1F-8985-4A03-9A1B-61E8EB69F70D}" type="pres">
      <dgm:prSet presAssocID="{1E351C3D-7F3A-4A71-8F1C-A8C83B6E1DEC}" presName="parentText" presStyleLbl="node1" presStyleIdx="0" presStyleCnt="2" custScaleX="1241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CB744-1DFD-4242-889E-94B01567576C}" type="pres">
      <dgm:prSet presAssocID="{1E351C3D-7F3A-4A71-8F1C-A8C83B6E1DEC}" presName="negativeSpace" presStyleCnt="0"/>
      <dgm:spPr/>
    </dgm:pt>
    <dgm:pt modelId="{D2C514E6-E874-4024-94AC-5BACC18A9E8E}" type="pres">
      <dgm:prSet presAssocID="{1E351C3D-7F3A-4A71-8F1C-A8C83B6E1DEC}" presName="childText" presStyleLbl="conFgAcc1" presStyleIdx="0" presStyleCnt="2">
        <dgm:presLayoutVars>
          <dgm:bulletEnabled val="1"/>
        </dgm:presLayoutVars>
      </dgm:prSet>
      <dgm:spPr/>
    </dgm:pt>
    <dgm:pt modelId="{CF16A5A8-54D1-4247-8C42-AA1960CE8695}" type="pres">
      <dgm:prSet presAssocID="{1FA682EA-4C17-4221-9E33-F2F64FFF7CA9}" presName="spaceBetweenRectangles" presStyleCnt="0"/>
      <dgm:spPr/>
    </dgm:pt>
    <dgm:pt modelId="{5972751D-EF16-4311-A808-E3A66EA1EB8D}" type="pres">
      <dgm:prSet presAssocID="{936CDB1C-D07E-4AEC-8DD7-C1F0436EDAC2}" presName="parentLin" presStyleCnt="0"/>
      <dgm:spPr/>
    </dgm:pt>
    <dgm:pt modelId="{4ECCB495-3F44-44AC-95A5-A14E202011FE}" type="pres">
      <dgm:prSet presAssocID="{936CDB1C-D07E-4AEC-8DD7-C1F0436EDAC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C442E6-ED7B-41E4-A8C7-ED62518FA0F8}" type="pres">
      <dgm:prSet presAssocID="{936CDB1C-D07E-4AEC-8DD7-C1F0436EDAC2}" presName="parentText" presStyleLbl="node1" presStyleIdx="1" presStyleCnt="2" custScaleX="124163" custLinFactNeighborY="98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E8D-FBE8-470F-90A4-A0AEAE054BA9}" type="pres">
      <dgm:prSet presAssocID="{936CDB1C-D07E-4AEC-8DD7-C1F0436EDAC2}" presName="negativeSpace" presStyleCnt="0"/>
      <dgm:spPr/>
    </dgm:pt>
    <dgm:pt modelId="{A2F9EB26-90F8-4DF2-B4D6-FC227C8526FF}" type="pres">
      <dgm:prSet presAssocID="{936CDB1C-D07E-4AEC-8DD7-C1F0436EDAC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EFAC61-93E0-4682-99CC-76CDC21B9F96}" type="presOf" srcId="{1E351C3D-7F3A-4A71-8F1C-A8C83B6E1DEC}" destId="{B263424F-9095-4C41-BAEF-6C7ADF33F27D}" srcOrd="0" destOrd="0" presId="urn:microsoft.com/office/officeart/2005/8/layout/list1"/>
    <dgm:cxn modelId="{71EB0B87-825A-4E0F-9B3E-6EB1656271E8}" srcId="{C0CED166-0DC7-431E-ADCC-9590CE679971}" destId="{936CDB1C-D07E-4AEC-8DD7-C1F0436EDAC2}" srcOrd="1" destOrd="0" parTransId="{E670BCF8-F2B6-469D-9CD6-6E78CE03E156}" sibTransId="{B58F4A4A-CD66-4B5A-A223-ACCFDD88F841}"/>
    <dgm:cxn modelId="{F02358E1-384C-445D-9DBF-B3AD9ACB4472}" type="presOf" srcId="{936CDB1C-D07E-4AEC-8DD7-C1F0436EDAC2}" destId="{4ECCB495-3F44-44AC-95A5-A14E202011FE}" srcOrd="0" destOrd="0" presId="urn:microsoft.com/office/officeart/2005/8/layout/list1"/>
    <dgm:cxn modelId="{16E0312B-5F0E-4998-9880-96C02E699BDC}" type="presOf" srcId="{936CDB1C-D07E-4AEC-8DD7-C1F0436EDAC2}" destId="{7BC442E6-ED7B-41E4-A8C7-ED62518FA0F8}" srcOrd="1" destOrd="0" presId="urn:microsoft.com/office/officeart/2005/8/layout/list1"/>
    <dgm:cxn modelId="{14763D88-0CD1-4163-BCBC-0814635C942F}" srcId="{C0CED166-0DC7-431E-ADCC-9590CE679971}" destId="{1E351C3D-7F3A-4A71-8F1C-A8C83B6E1DEC}" srcOrd="0" destOrd="0" parTransId="{CD58CB65-8640-4F34-A9DD-27C8A8F0E072}" sibTransId="{1FA682EA-4C17-4221-9E33-F2F64FFF7CA9}"/>
    <dgm:cxn modelId="{0FEF6000-1BCF-48B0-85B6-62492320222A}" type="presOf" srcId="{1E351C3D-7F3A-4A71-8F1C-A8C83B6E1DEC}" destId="{A4308C1F-8985-4A03-9A1B-61E8EB69F70D}" srcOrd="1" destOrd="0" presId="urn:microsoft.com/office/officeart/2005/8/layout/list1"/>
    <dgm:cxn modelId="{0CC5D117-EF38-404A-9FC3-A0828FAD50AE}" type="presOf" srcId="{C0CED166-0DC7-431E-ADCC-9590CE679971}" destId="{AD7D15EC-4F2F-4304-B5C7-1107F3AC2B97}" srcOrd="0" destOrd="0" presId="urn:microsoft.com/office/officeart/2005/8/layout/list1"/>
    <dgm:cxn modelId="{66606AC5-EF41-49BA-82CB-55364AC3DE9F}" type="presParOf" srcId="{AD7D15EC-4F2F-4304-B5C7-1107F3AC2B97}" destId="{7B0A3EB4-2C7A-4448-A940-1B986D975DD8}" srcOrd="0" destOrd="0" presId="urn:microsoft.com/office/officeart/2005/8/layout/list1"/>
    <dgm:cxn modelId="{74001565-9313-43B0-B220-AFD29878DD98}" type="presParOf" srcId="{7B0A3EB4-2C7A-4448-A940-1B986D975DD8}" destId="{B263424F-9095-4C41-BAEF-6C7ADF33F27D}" srcOrd="0" destOrd="0" presId="urn:microsoft.com/office/officeart/2005/8/layout/list1"/>
    <dgm:cxn modelId="{C3C934BF-99C3-4AFC-A4CF-DBAA54DD496E}" type="presParOf" srcId="{7B0A3EB4-2C7A-4448-A940-1B986D975DD8}" destId="{A4308C1F-8985-4A03-9A1B-61E8EB69F70D}" srcOrd="1" destOrd="0" presId="urn:microsoft.com/office/officeart/2005/8/layout/list1"/>
    <dgm:cxn modelId="{8C58F36C-822B-4F3F-A649-4ECCEB50DBE7}" type="presParOf" srcId="{AD7D15EC-4F2F-4304-B5C7-1107F3AC2B97}" destId="{2DCCB744-1DFD-4242-889E-94B01567576C}" srcOrd="1" destOrd="0" presId="urn:microsoft.com/office/officeart/2005/8/layout/list1"/>
    <dgm:cxn modelId="{B13705E8-92ED-4A70-B5DE-8AFCB6ABEDCA}" type="presParOf" srcId="{AD7D15EC-4F2F-4304-B5C7-1107F3AC2B97}" destId="{D2C514E6-E874-4024-94AC-5BACC18A9E8E}" srcOrd="2" destOrd="0" presId="urn:microsoft.com/office/officeart/2005/8/layout/list1"/>
    <dgm:cxn modelId="{F0C9DA49-C144-4741-9117-4B97ADA91B15}" type="presParOf" srcId="{AD7D15EC-4F2F-4304-B5C7-1107F3AC2B97}" destId="{CF16A5A8-54D1-4247-8C42-AA1960CE8695}" srcOrd="3" destOrd="0" presId="urn:microsoft.com/office/officeart/2005/8/layout/list1"/>
    <dgm:cxn modelId="{08CFCDC2-8217-49E8-BA5B-E34D98BCF620}" type="presParOf" srcId="{AD7D15EC-4F2F-4304-B5C7-1107F3AC2B97}" destId="{5972751D-EF16-4311-A808-E3A66EA1EB8D}" srcOrd="4" destOrd="0" presId="urn:microsoft.com/office/officeart/2005/8/layout/list1"/>
    <dgm:cxn modelId="{1A8DC843-373B-4B84-B350-FA62807959E0}" type="presParOf" srcId="{5972751D-EF16-4311-A808-E3A66EA1EB8D}" destId="{4ECCB495-3F44-44AC-95A5-A14E202011FE}" srcOrd="0" destOrd="0" presId="urn:microsoft.com/office/officeart/2005/8/layout/list1"/>
    <dgm:cxn modelId="{902C763F-89CA-431E-A3D3-80101D82BEA8}" type="presParOf" srcId="{5972751D-EF16-4311-A808-E3A66EA1EB8D}" destId="{7BC442E6-ED7B-41E4-A8C7-ED62518FA0F8}" srcOrd="1" destOrd="0" presId="urn:microsoft.com/office/officeart/2005/8/layout/list1"/>
    <dgm:cxn modelId="{8A04E933-398C-4787-9E6D-DD3FAC157458}" type="presParOf" srcId="{AD7D15EC-4F2F-4304-B5C7-1107F3AC2B97}" destId="{8DA5CE8D-FBE8-470F-90A4-A0AEAE054BA9}" srcOrd="5" destOrd="0" presId="urn:microsoft.com/office/officeart/2005/8/layout/list1"/>
    <dgm:cxn modelId="{749B065B-7901-4D1E-AEF3-8D361829967B}" type="presParOf" srcId="{AD7D15EC-4F2F-4304-B5C7-1107F3AC2B97}" destId="{A2F9EB26-90F8-4DF2-B4D6-FC227C8526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8CDF524A-651D-4A87-B412-88F5AA29F883}" type="presOf" srcId="{E3DA5A83-44A6-4DE8-94EC-531B2A1C8BE7}" destId="{D2E05E18-5D04-4408-9DFE-C0F0A57782DD}" srcOrd="1" destOrd="0" presId="urn:microsoft.com/office/officeart/2009/layout/ReverseList"/>
    <dgm:cxn modelId="{D80A562E-EDD4-48B9-8062-FB80000DC35C}" type="presOf" srcId="{E3DA5A83-44A6-4DE8-94EC-531B2A1C8BE7}" destId="{66C210B7-10D0-45F8-9ACE-9D69DEC655DB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49AD061D-7642-464B-80BB-E4E4E98DB359}" type="presOf" srcId="{DED86962-E4DA-4890-AE52-FA4D51C4A39D}" destId="{DFACAD72-6329-4166-AF09-67CE304F6C19}" srcOrd="1" destOrd="0" presId="urn:microsoft.com/office/officeart/2009/layout/ReverseList"/>
    <dgm:cxn modelId="{B9C52750-E420-4808-B936-08464BBFD32C}" type="presOf" srcId="{DED86962-E4DA-4890-AE52-FA4D51C4A39D}" destId="{3D1EFF60-CC1B-4B13-A22F-67782004B17C}" srcOrd="0" destOrd="0" presId="urn:microsoft.com/office/officeart/2009/layout/ReverseList"/>
    <dgm:cxn modelId="{3DC9AEF6-75A1-4DEE-AB20-55732AF606C3}" type="presOf" srcId="{99C16EBB-DB1B-472E-8A36-CE6AB9F5701E}" destId="{912C91F0-55C4-4499-B845-7898A3F0EE32}" srcOrd="0" destOrd="0" presId="urn:microsoft.com/office/officeart/2009/layout/ReverseList"/>
    <dgm:cxn modelId="{D077A8EA-DCDB-44A5-8BB0-AD8F7949A72A}" type="presParOf" srcId="{912C91F0-55C4-4499-B845-7898A3F0EE32}" destId="{3D1EFF60-CC1B-4B13-A22F-67782004B17C}" srcOrd="0" destOrd="0" presId="urn:microsoft.com/office/officeart/2009/layout/ReverseList"/>
    <dgm:cxn modelId="{B06F317A-BD6C-48CF-A23B-2E91103982F4}" type="presParOf" srcId="{912C91F0-55C4-4499-B845-7898A3F0EE32}" destId="{DFACAD72-6329-4166-AF09-67CE304F6C19}" srcOrd="1" destOrd="0" presId="urn:microsoft.com/office/officeart/2009/layout/ReverseList"/>
    <dgm:cxn modelId="{06876F50-3F93-4AD7-9D0F-D9B216DF84F1}" type="presParOf" srcId="{912C91F0-55C4-4499-B845-7898A3F0EE32}" destId="{66C210B7-10D0-45F8-9ACE-9D69DEC655DB}" srcOrd="2" destOrd="0" presId="urn:microsoft.com/office/officeart/2009/layout/ReverseList"/>
    <dgm:cxn modelId="{4055B1CC-5BA6-43A0-8426-22567DC2473D}" type="presParOf" srcId="{912C91F0-55C4-4499-B845-7898A3F0EE32}" destId="{D2E05E18-5D04-4408-9DFE-C0F0A57782DD}" srcOrd="3" destOrd="0" presId="urn:microsoft.com/office/officeart/2009/layout/ReverseList"/>
    <dgm:cxn modelId="{058306FF-8E2D-445C-BA63-31E8496AF86A}" type="presParOf" srcId="{912C91F0-55C4-4499-B845-7898A3F0EE32}" destId="{3C40A316-4721-43E2-9242-0573754E5421}" srcOrd="4" destOrd="0" presId="urn:microsoft.com/office/officeart/2009/layout/ReverseList"/>
    <dgm:cxn modelId="{5F4B4703-0473-42FC-AED9-C32E10487B16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25F74-4833-4FA7-AC6C-98FABB905355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F54A33-9DF2-49E8-8772-F711FF9A9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567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3E49D-4C93-467B-A6C5-E101E91F7E7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5B9CC-6F17-483D-A818-5490766E1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38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AD467-C98E-4723-AE4D-3F09593DFA5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892F6-80B6-4BA2-8DE1-640758320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7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00433-79A7-4AA9-BF60-91658F106CB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7F45A-CD1F-4B34-B8A2-A756C7E0A5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13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C9531-2593-456C-A913-64E4628BB88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C8691-AC37-4BF7-84CF-8AF575D8FB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19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548F-3419-4ABC-B76D-D18D4065A5B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2888-3FB4-4350-B186-079A87FDF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A48A7-B76B-486F-86C6-8BD1BFDE02E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ADF16-1E3B-4E23-B5DC-7B388959A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6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30031-3A3F-4182-857A-D0E5B1043996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F68E1-3D05-4113-8C4B-83D4F898FE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8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C3E1E-D386-4265-B8C0-D3F0F74AB05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0B168-427D-4691-9E15-81584FF031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62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D4C66-FAD5-41F3-9740-9DC60442F3F2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2B88F-E588-471C-B1A0-01679DCD3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0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C79D-F5F4-4A50-B461-C3A0B0157D8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180B5-1BBB-4839-B45B-071D3E7A2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48708-E587-4E2C-AA8D-F4CA2E43C3A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1FECA8-329E-45F4-AE6A-46ED394FC4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OnlVbYbU8_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6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은행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457200" y="1550193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r>
              <a:rPr lang="en-US" altLang="ko-KR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6400" y="2743200"/>
            <a:ext cx="10617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32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여자가 은행에 간 이유가 아닌 것을 고르십시오</a:t>
            </a:r>
            <a:r>
              <a:rPr lang="en-US" altLang="ko-KR" sz="32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 ⓐ </a:t>
            </a:r>
            <a:r>
              <a:rPr lang="ko-KR" altLang="en-US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휴대폰 요금을 내려고</a:t>
            </a:r>
            <a:endParaRPr lang="ko-KR" alt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ⓑ 자동이체를 신청하려고</a:t>
            </a:r>
            <a:endParaRPr lang="ko-KR" alt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 ⓒ </a:t>
            </a:r>
            <a:r>
              <a:rPr lang="ko-KR" altLang="en-US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계좌번호를 확인하려고</a:t>
            </a:r>
            <a:endParaRPr 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9" name="Google Shape;36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49530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23 Track 2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400" y="649411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87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http://fpt.edu.vn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457200" y="1550193"/>
            <a:ext cx="7239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r>
              <a:rPr lang="en-US" altLang="ko-KR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solidFill>
                <a:prstClr val="black"/>
              </a:solidFill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0" name="23 Track 2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1376362"/>
            <a:ext cx="914400" cy="914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8047" y="2277902"/>
            <a:ext cx="6991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다음을 보고 잘못된 정보를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570270"/>
            <a:ext cx="9220200" cy="44091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013086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자동이체 신청서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2" name="Google Shape;36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3325" y="5835540"/>
            <a:ext cx="254875" cy="2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87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F79105E-0671-4323-8FE3-0F22067869F8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5257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43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27438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23 Track 2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1376362"/>
            <a:ext cx="914400" cy="914400"/>
          </a:xfrm>
          <a:prstGeom prst="rect">
            <a:avLst/>
          </a:prstGeom>
        </p:spPr>
      </p:pic>
      <p:sp>
        <p:nvSpPr>
          <p:cNvPr id="13" name="Google Shape;3653;p45"/>
          <p:cNvSpPr txBox="1">
            <a:spLocks/>
          </p:cNvSpPr>
          <p:nvPr/>
        </p:nvSpPr>
        <p:spPr>
          <a:xfrm>
            <a:off x="2819400" y="2514600"/>
            <a:ext cx="11506200" cy="411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E5366"/>
              </a:buClr>
              <a:buSzPts val="1200"/>
              <a:buFont typeface="Livvic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은행 직원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어서 오세요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뭘 도와 드릴까요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휴대폰 요금을 내려고 하는데요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은행 직원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지로용지를 주세요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여기 있습니다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잠시 후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)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저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휴대폰 요금 내는 걸 자동이체로 바꿀 수 있어요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은행 직원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계좌 번호와 원하시는 자동이체 날짜를 말씀해 주세요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계좌 번호는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123-456789-1011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이에요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날짜는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20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일로 해 주세요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은행 직원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계좌 번호는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123-456789-1011,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자동 이체 신청 날짜는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20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일입니다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한번 더 확인해 보시겠습니까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? </a:t>
            </a:r>
            <a:b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kumimoji="0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,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맞아요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r>
              <a:rPr kumimoji="0" lang="ko-KR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고맙습니다</a:t>
            </a:r>
            <a:r>
              <a:rPr kumimoji="0" lang="en-US" altLang="ko-KR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33D0A03-124C-46FF-AC4F-F9F5CB81F9B3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58;p45"/>
          <p:cNvSpPr txBox="1">
            <a:spLocks noChangeArrowheads="1"/>
          </p:cNvSpPr>
          <p:nvPr/>
        </p:nvSpPr>
        <p:spPr bwMode="auto">
          <a:xfrm>
            <a:off x="228600" y="1371600"/>
            <a:ext cx="1440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여러분은 은행에 자주 갑니까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주로 언제 은행에 갑니까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다음을 체크해 보고 친구와 </a:t>
            </a:r>
            <a:r>
              <a:rPr lang="ko-KR" altLang="en-US" sz="3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비교해 보십시오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30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30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53381" y="3108960"/>
            <a:ext cx="11963400" cy="3657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 돈을 찾아요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 돈을 보내요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□공과금을 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3000" dirty="0">
                <a:latin typeface="Batang" panose="02030600000101010101" pitchFamily="18" charset="-127"/>
                <a:ea typeface="Batang" panose="02030600000101010101" pitchFamily="18" charset="-127"/>
              </a:rPr>
              <a:t>□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등록금을 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 저금을 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□환전을 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3000" dirty="0">
                <a:latin typeface="Batang" panose="02030600000101010101" pitchFamily="18" charset="-127"/>
                <a:ea typeface="Batang" panose="02030600000101010101" pitchFamily="18" charset="-127"/>
              </a:rPr>
              <a:t>□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통장을 정리해요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 동전을 교환해요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□ 통장을 개설해요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3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870E68-A3C3-4883-9651-C6E1D0A088A3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74;p47"/>
          <p:cNvSpPr txBox="1">
            <a:spLocks noChangeArrowheads="1"/>
          </p:cNvSpPr>
          <p:nvPr/>
        </p:nvSpPr>
        <p:spPr bwMode="auto">
          <a:xfrm>
            <a:off x="533400" y="1336675"/>
            <a:ext cx="139461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답하십시오</a:t>
            </a:r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2057400"/>
            <a:ext cx="9753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남자의 생각과 다른 것을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매달 은행에 가는 것은 불편해요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자동이체는 요금을 확인하기 어려워요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ⓒ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ATM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기보다 은행을 이용하는 게 편해요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들은 내용과 같은 것을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두 사람은 지금은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은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행에 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인터넷뱅킹을 이용합니다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ⓒ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자동이체로 공과금을 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47" y="2374451"/>
            <a:ext cx="4850401" cy="4701485"/>
          </a:xfrm>
          <a:prstGeom prst="rect">
            <a:avLst/>
          </a:prstGeom>
        </p:spPr>
      </p:pic>
      <p:pic>
        <p:nvPicPr>
          <p:cNvPr id="22" name="24 Track 2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370012"/>
            <a:ext cx="609600" cy="609600"/>
          </a:xfrm>
          <a:prstGeom prst="rect">
            <a:avLst/>
          </a:prstGeom>
        </p:spPr>
      </p:pic>
      <p:pic>
        <p:nvPicPr>
          <p:cNvPr id="23" name="Google Shape;36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600" y="28956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6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400" y="6736906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495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B91A8D-A2F3-4E22-8ABB-41D89B512AF6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150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" name="24 Track 2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1360488"/>
            <a:ext cx="685800" cy="685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2480" y="2053391"/>
            <a:ext cx="134112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풍 씨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어디 갔다 와요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은행에 가서 전화 요금을 내고 왔어요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은행에요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자동이체 신청 안 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저는 은행에 직접 가서 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자동이체를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하면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요금을 확인하기 어려워서 신청 안 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저는 통장 만들 때 말고는 은행에 가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본 적이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없어요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월말에 공과금을 내려면 많이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기다려야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하고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…….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좀 불편한 것 같아요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그럼 송금이나 입금은 어떻게 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송금은 주로 인터넷뱅킹을 이용하고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입금은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ATM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기로 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와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정말 은행 갈 일이 없겠군요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저는 아주 편해요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풍 씨도 한번 그렇게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해 보세요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저도 현금카드는 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하지만 저는 은행에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가서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하는 게 마음이 편해요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371600"/>
            <a:ext cx="13212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3)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다음을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보고 각각의 장점과 단점에 대해 이야기해 보십시오</a:t>
            </a:r>
            <a:endParaRPr lang="en-US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63647"/>
              </p:ext>
            </p:extLst>
          </p:nvPr>
        </p:nvGraphicFramePr>
        <p:xfrm>
          <a:off x="1371600" y="2362200"/>
          <a:ext cx="12115800" cy="4084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28950"/>
                <a:gridCol w="3295650"/>
                <a:gridCol w="2762250"/>
                <a:gridCol w="3028950"/>
              </a:tblGrid>
              <a:tr h="914400">
                <a:tc>
                  <a:txBody>
                    <a:bodyPr/>
                    <a:lstStyle/>
                    <a:p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ATM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기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텔레뱅킹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인터넷 뱅킹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장점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 </a:t>
                      </a:r>
                      <a:r>
                        <a:rPr lang="ko-KR" altLang="en-US" sz="28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언제나 돈을 찾을 수 있어요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.</a:t>
                      </a:r>
                      <a:b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단점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 </a:t>
                      </a:r>
                      <a:r>
                        <a:rPr lang="ko-KR" altLang="en-US" sz="2800" b="0" i="0" dirty="0" smtClean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현금 카드를 잃어버리면 사용할 수 없어요</a:t>
                      </a: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.</a:t>
                      </a:r>
                      <a:b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en-US" altLang="ko-KR" sz="2800" b="0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•</a:t>
                      </a:r>
                      <a:endParaRPr lang="ko-KR" altLang="en-US" sz="2800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Up Ribbon 8"/>
          <p:cNvSpPr/>
          <p:nvPr/>
        </p:nvSpPr>
        <p:spPr>
          <a:xfrm>
            <a:off x="3733800" y="6792913"/>
            <a:ext cx="8610600" cy="120015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그룹대로 토론해 보십시오</a:t>
            </a:r>
            <a:endParaRPr 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3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FCC9FF-3E73-4192-960A-7F20D94B4CF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9055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5999" r="10001" b="32001"/>
          <a:stretch>
            <a:fillRect/>
          </a:stretch>
        </p:blipFill>
        <p:spPr bwMode="auto">
          <a:xfrm>
            <a:off x="4648200" y="3886200"/>
            <a:ext cx="586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14493" r="29881" b="17390"/>
          <a:stretch>
            <a:fillRect/>
          </a:stretch>
        </p:blipFill>
        <p:spPr bwMode="auto">
          <a:xfrm>
            <a:off x="457200" y="2438400"/>
            <a:ext cx="3048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DB5766-B2F4-4635-A3C6-F043E3F3EB2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67000"/>
            <a:ext cx="3813175" cy="3813175"/>
          </a:xfrm>
          <a:prstGeom prst="rect">
            <a:avLst/>
          </a:prstGeom>
        </p:spPr>
      </p:pic>
      <p:sp>
        <p:nvSpPr>
          <p:cNvPr id="4" name="6-Point Star 3"/>
          <p:cNvSpPr/>
          <p:nvPr/>
        </p:nvSpPr>
        <p:spPr>
          <a:xfrm>
            <a:off x="5943600" y="1935480"/>
            <a:ext cx="7543800" cy="5684520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앞에 토론 내용에 따라서 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ATM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기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텔레뱅킹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인터넷뱅킹인 세 개 중에 어떤 방식을 많이 사용합니까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왜 그렇습니까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914E17-86F4-4055-8F25-DB7BEF88AD9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4580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458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48F6B9-4428-4482-8C2C-BD8121BD79C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66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5736139-6F14-464F-844D-8A88FA0266F0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706563"/>
            <a:ext cx="7239000" cy="59134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여러분은 은행에 자주 갑니까</a:t>
            </a:r>
            <a:r>
              <a:rPr lang="en-US" altLang="ko-KR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? 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왜 은행에 갑니까</a:t>
            </a:r>
            <a:r>
              <a:rPr lang="en-US" altLang="ko-KR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? 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보통 </a:t>
            </a:r>
            <a:r>
              <a:rPr lang="ko-KR" altLang="en-US" sz="3200" b="1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어느 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은행에 갑니까</a:t>
            </a:r>
            <a:r>
              <a:rPr lang="en-US" altLang="ko-KR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?</a:t>
            </a:r>
            <a:endParaRPr lang="en-US" altLang="ko-KR" sz="320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5" y="2209800"/>
            <a:ext cx="4495800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22DCA7C-0268-49DE-B9FD-9426A0DE9DF3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</a:t>
            </a:r>
            <a:r>
              <a:rPr lang="ko-KR" altLang="en-US" sz="3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동영상을 보고 질문을 답하십시오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 dirty="0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02" y="2133600"/>
            <a:ext cx="339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동영상 링크</a:t>
            </a:r>
            <a:r>
              <a:rPr lang="en-US" altLang="ko-KR" dirty="0" smtClean="0">
                <a:hlinkClick r:id="rId2"/>
              </a:rPr>
              <a:t>: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5502" y="2931794"/>
            <a:ext cx="852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선생님은 무엇을 보여 주었습니까</a:t>
            </a:r>
            <a:r>
              <a:rPr lang="en-US" altLang="ko-KR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en-US"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262" y="4201180"/>
            <a:ext cx="852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</a:t>
            </a:r>
            <a:r>
              <a:rPr 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은행은 무엇을 하는 곳일까요</a:t>
            </a:r>
            <a:r>
              <a:rPr lang="en-US" altLang="ko-KR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en-US" sz="2800" b="1" dirty="0">
              <a:solidFill>
                <a:srgbClr val="2A20EC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35153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통장입니다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1120" y="4784766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통장을 만드는 곳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54203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-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저금하는 곳</a:t>
            </a:r>
            <a:endParaRPr lang="en-US" altLang="ko-KR" sz="28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1600" y="61061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환전소</a:t>
            </a:r>
            <a:endParaRPr lang="en-US" altLang="ko-KR" sz="28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461" y="3105167"/>
            <a:ext cx="5585302" cy="271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E61C1FB-2CE7-4D07-B1C7-07A51303CA63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806450" y="3505200"/>
            <a:ext cx="6584950" cy="3951288"/>
            <a:chOff x="395536" y="2500500"/>
            <a:chExt cx="6584161" cy="3951256"/>
          </a:xfrm>
        </p:grpSpPr>
        <p:grpSp>
          <p:nvGrpSpPr>
            <p:cNvPr id="10249" name="组合 3"/>
            <p:cNvGrpSpPr>
              <a:grpSpLocks/>
            </p:cNvGrpSpPr>
            <p:nvPr/>
          </p:nvGrpSpPr>
          <p:grpSpPr bwMode="auto">
            <a:xfrm>
              <a:off x="3309861" y="4391598"/>
              <a:ext cx="1789330" cy="1789330"/>
              <a:chOff x="2630999" y="1403995"/>
              <a:chExt cx="3060001" cy="3060004"/>
            </a:xfrm>
          </p:grpSpPr>
          <p:sp>
            <p:nvSpPr>
              <p:cNvPr id="33" name="空心弧 4"/>
              <p:cNvSpPr/>
              <p:nvPr/>
            </p:nvSpPr>
            <p:spPr>
              <a:xfrm rot="13511883">
                <a:off x="2630787" y="1403482"/>
                <a:ext cx="3059607" cy="3059264"/>
              </a:xfrm>
              <a:prstGeom prst="blockArc">
                <a:avLst>
                  <a:gd name="adj1" fmla="val 2760184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4" name="空心弧 5"/>
              <p:cNvSpPr/>
              <p:nvPr/>
            </p:nvSpPr>
            <p:spPr>
              <a:xfrm rot="1007543" flipH="1">
                <a:off x="2630958" y="1403311"/>
                <a:ext cx="3059264" cy="3059607"/>
              </a:xfrm>
              <a:prstGeom prst="blockArc">
                <a:avLst>
                  <a:gd name="adj1" fmla="val 17117160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0" name="直接连接符 18"/>
            <p:cNvCxnSpPr>
              <a:cxnSpLocks noChangeShapeType="1"/>
            </p:cNvCxnSpPr>
            <p:nvPr/>
          </p:nvCxnSpPr>
          <p:spPr bwMode="auto">
            <a:xfrm flipV="1">
              <a:off x="4767668" y="3987030"/>
              <a:ext cx="738129" cy="648583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1" name="直接连接符 26"/>
            <p:cNvCxnSpPr>
              <a:cxnSpLocks noChangeShapeType="1"/>
            </p:cNvCxnSpPr>
            <p:nvPr/>
          </p:nvCxnSpPr>
          <p:spPr bwMode="auto">
            <a:xfrm>
              <a:off x="6119995" y="4226390"/>
              <a:ext cx="114436" cy="858794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52" name="组合 32"/>
            <p:cNvGrpSpPr>
              <a:grpSpLocks/>
            </p:cNvGrpSpPr>
            <p:nvPr/>
          </p:nvGrpSpPr>
          <p:grpSpPr bwMode="auto">
            <a:xfrm>
              <a:off x="395536" y="4215129"/>
              <a:ext cx="1438577" cy="1438580"/>
              <a:chOff x="2631000" y="1403995"/>
              <a:chExt cx="3060000" cy="3060005"/>
            </a:xfrm>
          </p:grpSpPr>
          <p:sp>
            <p:nvSpPr>
              <p:cNvPr id="31" name="空心弧 33"/>
              <p:cNvSpPr/>
              <p:nvPr/>
            </p:nvSpPr>
            <p:spPr>
              <a:xfrm rot="13511883">
                <a:off x="2630831" y="1403860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2" name="空心弧 34"/>
              <p:cNvSpPr/>
              <p:nvPr/>
            </p:nvSpPr>
            <p:spPr>
              <a:xfrm rot="1007543" flipH="1">
                <a:off x="2631000" y="1403691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3" name="直接连接符 36"/>
            <p:cNvCxnSpPr>
              <a:cxnSpLocks noChangeShapeType="1"/>
            </p:cNvCxnSpPr>
            <p:nvPr/>
          </p:nvCxnSpPr>
          <p:spPr bwMode="auto">
            <a:xfrm flipH="1" flipV="1">
              <a:off x="1822749" y="5006504"/>
              <a:ext cx="1484642" cy="28975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4" name="直接连接符 40"/>
            <p:cNvCxnSpPr>
              <a:cxnSpLocks noChangeShapeType="1"/>
            </p:cNvCxnSpPr>
            <p:nvPr/>
          </p:nvCxnSpPr>
          <p:spPr bwMode="auto">
            <a:xfrm flipV="1">
              <a:off x="1764490" y="4240814"/>
              <a:ext cx="289362" cy="37709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22"/>
            <p:cNvSpPr txBox="1"/>
            <p:nvPr/>
          </p:nvSpPr>
          <p:spPr>
            <a:xfrm>
              <a:off x="1933640" y="3391081"/>
              <a:ext cx="1004767" cy="5857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dirty="0">
                  <a:latin typeface="Batang" panose="02030600000101010101" pitchFamily="18" charset="-127"/>
                  <a:ea typeface="Batang" panose="02030600000101010101" pitchFamily="18" charset="-127"/>
                </a:rPr>
                <a:t>듣기</a:t>
              </a:r>
              <a:endParaRPr lang="zh-CN" altLang="en-US" sz="3200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6" name="组合 32"/>
            <p:cNvGrpSpPr>
              <a:grpSpLocks/>
            </p:cNvGrpSpPr>
            <p:nvPr/>
          </p:nvGrpSpPr>
          <p:grpSpPr bwMode="auto">
            <a:xfrm>
              <a:off x="1675440" y="2924944"/>
              <a:ext cx="1454817" cy="1438578"/>
              <a:chOff x="2596456" y="1403995"/>
              <a:chExt cx="3094544" cy="3060000"/>
            </a:xfrm>
          </p:grpSpPr>
          <p:sp>
            <p:nvSpPr>
              <p:cNvPr id="29" name="空心弧 33"/>
              <p:cNvSpPr/>
              <p:nvPr/>
            </p:nvSpPr>
            <p:spPr>
              <a:xfrm rot="13511883">
                <a:off x="2644118" y="1367466"/>
                <a:ext cx="2964781" cy="3062369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0" name="空心弧 34"/>
              <p:cNvSpPr/>
              <p:nvPr/>
            </p:nvSpPr>
            <p:spPr>
              <a:xfrm rot="1007543" flipH="1">
                <a:off x="2629088" y="1402753"/>
                <a:ext cx="3062369" cy="3062706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文本框 22"/>
            <p:cNvSpPr txBox="1"/>
            <p:nvPr/>
          </p:nvSpPr>
          <p:spPr>
            <a:xfrm>
              <a:off x="433631" y="4716632"/>
              <a:ext cx="1415880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말하기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8" name="组合 32"/>
            <p:cNvGrpSpPr>
              <a:grpSpLocks/>
            </p:cNvGrpSpPr>
            <p:nvPr/>
          </p:nvGrpSpPr>
          <p:grpSpPr bwMode="auto">
            <a:xfrm>
              <a:off x="5220160" y="2500500"/>
              <a:ext cx="1759537" cy="1759538"/>
              <a:chOff x="2324850" y="650968"/>
              <a:chExt cx="3742714" cy="3742716"/>
            </a:xfrm>
          </p:grpSpPr>
          <p:sp>
            <p:nvSpPr>
              <p:cNvPr id="27" name="空心弧 33"/>
              <p:cNvSpPr/>
              <p:nvPr/>
            </p:nvSpPr>
            <p:spPr>
              <a:xfrm rot="13511883">
                <a:off x="2371926" y="612345"/>
                <a:ext cx="3646887" cy="37443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8" name="空心弧 34"/>
              <p:cNvSpPr/>
              <p:nvPr/>
            </p:nvSpPr>
            <p:spPr>
              <a:xfrm rot="1007543" flipH="1">
                <a:off x="2326547" y="650968"/>
                <a:ext cx="3649856" cy="3741435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10259" name="组合 32"/>
            <p:cNvGrpSpPr>
              <a:grpSpLocks/>
            </p:cNvGrpSpPr>
            <p:nvPr/>
          </p:nvGrpSpPr>
          <p:grpSpPr bwMode="auto">
            <a:xfrm>
              <a:off x="5292080" y="5013176"/>
              <a:ext cx="1438577" cy="1438580"/>
              <a:chOff x="2631000" y="1403995"/>
              <a:chExt cx="3060000" cy="3060005"/>
            </a:xfrm>
          </p:grpSpPr>
          <p:sp>
            <p:nvSpPr>
              <p:cNvPr id="25" name="空心弧 33"/>
              <p:cNvSpPr/>
              <p:nvPr/>
            </p:nvSpPr>
            <p:spPr>
              <a:xfrm rot="13511883">
                <a:off x="2631484" y="1404839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6" name="空心弧 34"/>
              <p:cNvSpPr/>
              <p:nvPr/>
            </p:nvSpPr>
            <p:spPr>
              <a:xfrm rot="1007543" flipH="1">
                <a:off x="2631653" y="1404669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43182" y="5478626"/>
              <a:ext cx="1004767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쓰기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3528886" y="4792831"/>
              <a:ext cx="1290483" cy="769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kern="0" dirty="0">
                  <a:solidFill>
                    <a:srgbClr val="FEA75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쇼핑</a:t>
              </a:r>
              <a:endParaRPr lang="zh-CN" altLang="en-US" sz="4400" b="1" kern="0" dirty="0">
                <a:solidFill>
                  <a:srgbClr val="FEA75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sp>
        <p:nvSpPr>
          <p:cNvPr id="10246" name="Content Placeholder 2"/>
          <p:cNvSpPr txBox="1">
            <a:spLocks/>
          </p:cNvSpPr>
          <p:nvPr/>
        </p:nvSpPr>
        <p:spPr bwMode="auto">
          <a:xfrm>
            <a:off x="4478338" y="191611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indent="-4079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14400" indent="-325438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71600" indent="-325438">
              <a:spcBef>
                <a:spcPct val="20000"/>
              </a:spcBef>
              <a:buFont typeface="Arial" panose="020B0604020202020204" pitchFamily="34" charset="0"/>
              <a:buChar char="–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28800" indent="-325438">
              <a:spcBef>
                <a:spcPct val="20000"/>
              </a:spcBef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기본 어휘 외움 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</a:t>
            </a:r>
            <a:r>
              <a:rPr lang="en-US" altLang="ko-KR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30 </a:t>
            </a:r>
            <a:r>
              <a:rPr lang="ko-KR" altLang="en-US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단어</a:t>
            </a:r>
            <a:r>
              <a:rPr lang="ko-KR" altLang="en-US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문법 적용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          </a:t>
            </a:r>
            <a:r>
              <a:rPr lang="en-US" altLang="ko-KR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 </a:t>
            </a:r>
            <a:r>
              <a:rPr lang="ko-KR" altLang="en-US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문제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文本框 22"/>
          <p:cNvSpPr txBox="1"/>
          <p:nvPr/>
        </p:nvSpPr>
        <p:spPr>
          <a:xfrm>
            <a:off x="6086475" y="4048125"/>
            <a:ext cx="10048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읽기</a:t>
            </a:r>
            <a:endParaRPr lang="zh-CN" altLang="en-US" sz="3200" b="1" kern="0" dirty="0">
              <a:solidFill>
                <a:srgbClr val="998877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6236541"/>
              </p:ext>
            </p:extLst>
          </p:nvPr>
        </p:nvGraphicFramePr>
        <p:xfrm>
          <a:off x="8354236" y="4257888"/>
          <a:ext cx="5876743" cy="279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D2515E-823D-4280-9307-0588AD3D03C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Google Shape;681;p38"/>
          <p:cNvSpPr txBox="1"/>
          <p:nvPr/>
        </p:nvSpPr>
        <p:spPr>
          <a:xfrm>
            <a:off x="1219200" y="1609725"/>
            <a:ext cx="10379075" cy="584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내용이 같으면 ○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다르면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sz="3200" b="1" i="1" kern="0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3" name="21 Track 2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3200" y="2260385"/>
            <a:ext cx="800530" cy="8005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81200" y="3238930"/>
            <a:ext cx="96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휴대폰 요금을 내러왔습니다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동전을 교환하러 왔습니다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계좌번호를 잊어버렸습니다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(    )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6" name="Google Shape;3606;p39"/>
          <p:cNvSpPr txBox="1"/>
          <p:nvPr/>
        </p:nvSpPr>
        <p:spPr>
          <a:xfrm>
            <a:off x="10536000" y="357385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2400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3607;p39"/>
          <p:cNvSpPr txBox="1"/>
          <p:nvPr/>
        </p:nvSpPr>
        <p:spPr>
          <a:xfrm>
            <a:off x="10536000" y="44139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400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3608;p39"/>
          <p:cNvSpPr txBox="1"/>
          <p:nvPr/>
        </p:nvSpPr>
        <p:spPr>
          <a:xfrm>
            <a:off x="10536000" y="52521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endParaRPr sz="2400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980" y="2979015"/>
            <a:ext cx="3092179" cy="293757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2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http://fpt.edu.vn 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C5954A-457A-4719-B3D7-BCA578B38D01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21 Track 2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2350" y="1504520"/>
            <a:ext cx="800530" cy="800530"/>
          </a:xfrm>
          <a:prstGeom prst="rect">
            <a:avLst/>
          </a:prstGeom>
        </p:spPr>
      </p:pic>
      <p:sp>
        <p:nvSpPr>
          <p:cNvPr id="12" name="Google Shape;3614;p40"/>
          <p:cNvSpPr txBox="1"/>
          <p:nvPr/>
        </p:nvSpPr>
        <p:spPr>
          <a:xfrm>
            <a:off x="3352800" y="2590800"/>
            <a:ext cx="10793580" cy="4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</a:t>
            </a:r>
            <a:endParaRPr sz="28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휴대폰 요금을 내려고 하는데요.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네, 지로용지 주세요.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endParaRPr sz="28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달러 환전할 수 있나요?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네, 금액이 어떻게 됩니까?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</a:t>
            </a:r>
            <a:endParaRPr sz="28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자동이체를 신청하고 싶어요.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여기에 통장 계좌 번호와 날짜를 적어 주세요.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1A014AC-667F-41B3-A9D0-489A37BFEE8C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609600" y="1411069"/>
            <a:ext cx="7863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</a:t>
            </a:r>
            <a:r>
              <a:rPr lang="ko-KR" altLang="en-US" sz="36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-KR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154734"/>
            <a:ext cx="73152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여자와 관계 있는 내용을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계좌번호를 잘못 적었습니다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ⓑ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자동이체 신청을 다시 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ⓒ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은행에서요금을 내고 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남자와 관계 있는 내용을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송금 수수료를 모릅니다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ⓑ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통장 개설방법을 모릅니다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ⓒ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받을 사람의 계좌번호를 모릅니다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91400" y="2133600"/>
            <a:ext cx="73152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여자가 돈을 많이 낸 이유를 고르십시오</a:t>
            </a:r>
            <a:r>
              <a:rPr lang="en-US" altLang="ko-KR" sz="2800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ⓐ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수수료가 올라서</a:t>
            </a:r>
            <a:endParaRPr lang="ko-KR" alt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ⓑ 요금내는 날이 지나서</a:t>
            </a:r>
            <a:endParaRPr lang="ko-KR" alt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ⓒ 자동이체를 신청하지 않아서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3" name="22 Track 2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2650" y="5742042"/>
            <a:ext cx="947172" cy="947172"/>
          </a:xfrm>
          <a:prstGeom prst="rect">
            <a:avLst/>
          </a:prstGeom>
        </p:spPr>
      </p:pic>
      <p:pic>
        <p:nvPicPr>
          <p:cNvPr id="14" name="Google Shape;36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150" y="30442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400" y="29718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150" y="662565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3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79BF4BA-9EBD-49BF-89CD-9575B653AF7F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46323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" name="22 Track 2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200" y="1305560"/>
            <a:ext cx="6096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38400" y="2323064"/>
            <a:ext cx="1318260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자동이체 신청을 했는데 집으로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지로용지가 왔어요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남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자동이체를 신청한 은행에 전화해 봤어요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확인해 보니까 제가 계좌 번호를 잘못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적었어요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해외로 돈을 보내려고 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여기에 받을 분의 은행 이름과 계좌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번호를 쓰세요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남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그런데 수수료는 얼마나 내야 하나요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수수료를 왜 이렇게 많이 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요금 납부 기간이 한참 지나서 냈어요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남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은행에 가서 내려고 하면 날짜를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잊어버리기 쉬워요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자동이체로 바꾸세요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352800"/>
            <a:ext cx="2057400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5955240</TotalTime>
  <Words>984</Words>
  <Application>Microsoft Office PowerPoint</Application>
  <PresentationFormat>Custom</PresentationFormat>
  <Paragraphs>172</Paragraphs>
  <Slides>19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바탕</vt:lpstr>
      <vt:lpstr>바탕</vt:lpstr>
      <vt:lpstr>BatangChe</vt:lpstr>
      <vt:lpstr>Livvic</vt:lpstr>
      <vt:lpstr>Arial</vt:lpstr>
      <vt:lpstr>Calibri</vt:lpstr>
      <vt:lpstr>Sriracha</vt:lpstr>
      <vt:lpstr>Tahoma</vt:lpstr>
      <vt:lpstr>Times New Roman</vt:lpstr>
      <vt:lpstr>Office Theme</vt:lpstr>
      <vt:lpstr>제6과: 은행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843</cp:revision>
  <dcterms:created xsi:type="dcterms:W3CDTF">2006-08-16T00:00:00Z</dcterms:created>
  <dcterms:modified xsi:type="dcterms:W3CDTF">2022-04-18T07:41:15Z</dcterms:modified>
</cp:coreProperties>
</file>